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9/24/2015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9/24/2015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9/24/2015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9/24/2015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9/24/2015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9/24/2015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9/24/2015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9/24/2015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9/24/2015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Theories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link that says “Moral Dilemmas” under the Ethics heading on the </a:t>
            </a:r>
            <a:r>
              <a:rPr lang="en-US" dirty="0" err="1" smtClean="0"/>
              <a:t>Tok</a:t>
            </a:r>
            <a:r>
              <a:rPr lang="en-US" dirty="0"/>
              <a:t>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For each moral dilemma, </a:t>
            </a:r>
            <a:r>
              <a:rPr lang="en-US" dirty="0" smtClean="0"/>
              <a:t>tell what a person ascribing to each ethical theory would do. Circle the one that you would most likely adhere to. </a:t>
            </a:r>
            <a:endParaRPr lang="en-US" dirty="0" smtClean="0"/>
          </a:p>
          <a:p>
            <a:r>
              <a:rPr lang="en-US" dirty="0" smtClean="0"/>
              <a:t>Turn it into the big drawer on the left side of the classroom.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Holocaust Scenario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Divine Command: No. Thou shalt not murder.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Eudaimonism: No. Participation means bad character.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Deontology: Yes. Rules of Camp Itself means following orders.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Consequentialism: No way. To do so would mean I’m bad.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Hedonism: Yes. One-for-two.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Altruism: Yes. Selfless act because you are killing son.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Egoism: Yes. Selfish act to kill, but overall benefit there.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Care Ethics: Yes. Responsibility to other campmates. 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6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Divine Command Theory: God’s Law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Virtue Ethic (character matters)</a:t>
            </a:r>
          </a:p>
          <a:p>
            <a:r>
              <a:rPr lang="en-US" dirty="0" smtClean="0"/>
              <a:t>Good and bad are based on level of obedience to God</a:t>
            </a:r>
          </a:p>
          <a:p>
            <a:pPr lvl="1"/>
            <a:r>
              <a:rPr lang="en-US" dirty="0" smtClean="0"/>
              <a:t>Christianity, Islam, and Judaism</a:t>
            </a:r>
          </a:p>
          <a:p>
            <a:pPr lvl="1"/>
            <a:r>
              <a:rPr lang="en-US" dirty="0" smtClean="0"/>
              <a:t>You cannot disobey God’s commandments.</a:t>
            </a:r>
          </a:p>
          <a:p>
            <a:r>
              <a:rPr lang="en-US" dirty="0" smtClean="0"/>
              <a:t>Problems exist within interpretation of these commandments. </a:t>
            </a:r>
          </a:p>
          <a:p>
            <a:pPr lvl="1"/>
            <a:r>
              <a:rPr lang="en-US" dirty="0" smtClean="0"/>
              <a:t>“Thou shalt not commit adultery” (Does pre-marital sex count or is it just cheating while married? Does an emotional affair count or is it just sex-based?)</a:t>
            </a:r>
          </a:p>
          <a:p>
            <a:r>
              <a:rPr lang="en-US" dirty="0" smtClean="0"/>
              <a:t>Not all religions have a Divine Command Theory, even if they have moral codes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Eudaimonism: Virtues &amp; Leading a Good Life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Virtue Ethic (character matters)</a:t>
            </a:r>
          </a:p>
          <a:p>
            <a:r>
              <a:rPr lang="en-US" dirty="0" smtClean="0"/>
              <a:t>Being “good” means that you are a good person, though you do good because you are good in the first place. </a:t>
            </a:r>
          </a:p>
          <a:p>
            <a:r>
              <a:rPr lang="en-US" dirty="0" smtClean="0"/>
              <a:t>Doing “good” makes you a virtuous person and will create a happy, well-adjusted, and fulfilled person.</a:t>
            </a:r>
          </a:p>
          <a:p>
            <a:r>
              <a:rPr lang="en-US" dirty="0" smtClean="0"/>
              <a:t>Think of most modern self-help books.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8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Deontology: Rights and Duties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Contract Theory (universal right and wrong)</a:t>
            </a:r>
          </a:p>
          <a:p>
            <a:r>
              <a:rPr lang="en-US" dirty="0" smtClean="0"/>
              <a:t>Obligations are based on your duty. </a:t>
            </a:r>
            <a:endParaRPr lang="en-US" dirty="0"/>
          </a:p>
          <a:p>
            <a:r>
              <a:rPr lang="en-US" dirty="0" smtClean="0"/>
              <a:t>Right an Wrong are defined based on spoken or unspoken contract regardless of consequence. </a:t>
            </a:r>
          </a:p>
          <a:p>
            <a:r>
              <a:rPr lang="en-US" dirty="0" smtClean="0"/>
              <a:t>You have a duty to complete your homework regardless of it being checked.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1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Consequentialism: Values &amp; Consequences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Consequentialist Ethic (The End Result)</a:t>
            </a:r>
          </a:p>
          <a:p>
            <a:r>
              <a:rPr lang="en-US" dirty="0" smtClean="0"/>
              <a:t>Ethics are based on the end results. If the end is bad, the ethics are bad.</a:t>
            </a:r>
          </a:p>
          <a:p>
            <a:r>
              <a:rPr lang="en-US" dirty="0" smtClean="0"/>
              <a:t>If a student fails, the teacher is bad. 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1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Hedonism: Pleasure and Pain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Utilitarian Ethic (should increase happiness)</a:t>
            </a:r>
          </a:p>
          <a:p>
            <a:r>
              <a:rPr lang="en-US" dirty="0" smtClean="0"/>
              <a:t>Good and bad are determined on overall pleasure or pain.</a:t>
            </a:r>
          </a:p>
          <a:p>
            <a:pPr lvl="1"/>
            <a:r>
              <a:rPr lang="en-US" dirty="0" smtClean="0"/>
              <a:t>Something that is good causes pleasure.</a:t>
            </a:r>
          </a:p>
          <a:p>
            <a:pPr lvl="1"/>
            <a:r>
              <a:rPr lang="en-US" dirty="0" smtClean="0"/>
              <a:t>Something that is bad causes pain.</a:t>
            </a:r>
          </a:p>
          <a:p>
            <a:r>
              <a:rPr lang="en-US" dirty="0" smtClean="0"/>
              <a:t>You must take into account the whole picture, not just pleasure for pleasure’s sake</a:t>
            </a:r>
          </a:p>
          <a:p>
            <a:r>
              <a:rPr lang="en-US" dirty="0" smtClean="0"/>
              <a:t>You may break a traditional moral code to increase happiness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25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Altruism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Kantianism Ethic (based on universal principles not end result)</a:t>
            </a:r>
          </a:p>
          <a:p>
            <a:r>
              <a:rPr lang="en-US" dirty="0" smtClean="0"/>
              <a:t>When you act for someone else’s benefit. </a:t>
            </a:r>
          </a:p>
          <a:p>
            <a:r>
              <a:rPr lang="en-US" dirty="0" smtClean="0"/>
              <a:t>Selfless acts are good despite any consequence tied to them</a:t>
            </a:r>
          </a:p>
          <a:p>
            <a:r>
              <a:rPr lang="en-US" dirty="0" smtClean="0"/>
              <a:t>Selfish acts are bad despite any benefit. </a:t>
            </a:r>
          </a:p>
        </p:txBody>
      </p:sp>
    </p:spTree>
    <p:extLst>
      <p:ext uri="{BB962C8B-B14F-4D97-AF65-F5344CB8AC3E}">
        <p14:creationId xmlns:p14="http://schemas.microsoft.com/office/powerpoint/2010/main" val="19263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Kantianism Ethic</a:t>
            </a:r>
          </a:p>
          <a:p>
            <a:r>
              <a:rPr lang="en-US" dirty="0" smtClean="0"/>
              <a:t>When you act solely for your own benefit</a:t>
            </a:r>
          </a:p>
          <a:p>
            <a:r>
              <a:rPr lang="en-US" dirty="0" smtClean="0"/>
              <a:t>You must, though, act rationally. </a:t>
            </a:r>
          </a:p>
          <a:p>
            <a:pPr lvl="1"/>
            <a:r>
              <a:rPr lang="en-US" dirty="0" smtClean="0"/>
              <a:t>If you study for the upcoming test in History, it will raise the class average so that you get a class incentive. </a:t>
            </a:r>
          </a:p>
        </p:txBody>
      </p:sp>
    </p:spTree>
    <p:extLst>
      <p:ext uri="{BB962C8B-B14F-4D97-AF65-F5344CB8AC3E}">
        <p14:creationId xmlns:p14="http://schemas.microsoft.com/office/powerpoint/2010/main" val="11277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move away from the collective or universal system to the appropriate response for an individual.</a:t>
            </a:r>
          </a:p>
          <a:p>
            <a:r>
              <a:rPr lang="en-US" dirty="0" smtClean="0"/>
              <a:t>We are all dependent on each other </a:t>
            </a:r>
          </a:p>
          <a:p>
            <a:pPr lvl="1"/>
            <a:r>
              <a:rPr lang="en-US" dirty="0" smtClean="0"/>
              <a:t>Some are caring</a:t>
            </a:r>
          </a:p>
          <a:p>
            <a:pPr lvl="1"/>
            <a:r>
              <a:rPr lang="en-US" dirty="0" smtClean="0"/>
              <a:t>Some are cared-for</a:t>
            </a:r>
          </a:p>
          <a:p>
            <a:r>
              <a:rPr lang="en-US" dirty="0" smtClean="0"/>
              <a:t>We must use context in order to interpret good or bad</a:t>
            </a:r>
          </a:p>
          <a:p>
            <a:r>
              <a:rPr lang="en-US" dirty="0" smtClean="0"/>
              <a:t>If a woman gets caught stealing bread to feed her family because she is destitute, her action is morally good. </a:t>
            </a:r>
          </a:p>
        </p:txBody>
      </p:sp>
    </p:spTree>
    <p:extLst>
      <p:ext uri="{BB962C8B-B14F-4D97-AF65-F5344CB8AC3E}">
        <p14:creationId xmlns:p14="http://schemas.microsoft.com/office/powerpoint/2010/main" val="14263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614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Nature Illustration 16x9</vt:lpstr>
      <vt:lpstr>Ethics</vt:lpstr>
      <vt:lpstr>Divine Command Theory: God’s Law</vt:lpstr>
      <vt:lpstr>Eudaimonism: Virtues &amp; Leading a Good Life</vt:lpstr>
      <vt:lpstr>Deontology: Rights and Duties</vt:lpstr>
      <vt:lpstr>Consequentialism: Values &amp; Consequences</vt:lpstr>
      <vt:lpstr>Hedonism: Pleasure and Pain</vt:lpstr>
      <vt:lpstr>Altruism</vt:lpstr>
      <vt:lpstr>Egoism</vt:lpstr>
      <vt:lpstr>Care Ethics</vt:lpstr>
      <vt:lpstr>Your Task</vt:lpstr>
      <vt:lpstr>Example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2015-09-24T14:19:20Z</dcterms:created>
  <dcterms:modified xsi:type="dcterms:W3CDTF">2015-09-24T15:21:18Z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